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9" r:id="rId53"/>
    <p:sldId id="498" r:id="rId54"/>
    <p:sldId id="500" r:id="rId55"/>
    <p:sldId id="501" r:id="rId56"/>
    <p:sldId id="502" r:id="rId57"/>
    <p:sldId id="503" r:id="rId58"/>
    <p:sldId id="504" r:id="rId59"/>
    <p:sldId id="505" r:id="rId60"/>
    <p:sldId id="506" r:id="rId61"/>
    <p:sldId id="507" r:id="rId62"/>
    <p:sldId id="508" r:id="rId63"/>
    <p:sldId id="509" r:id="rId64"/>
    <p:sldId id="510" r:id="rId65"/>
    <p:sldId id="312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75120" autoAdjust="0"/>
  </p:normalViewPr>
  <p:slideViewPr>
    <p:cSldViewPr>
      <p:cViewPr varScale="1">
        <p:scale>
          <a:sx n="59" d="100"/>
          <a:sy n="59" d="100"/>
        </p:scale>
        <p:origin x="66" y="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dirty="0" err="1" smtClean="0">
                <a:effectLst/>
              </a:rPr>
              <a:t>org.springframework.boot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dirty="0" smtClean="0">
                <a:effectLst/>
              </a:rPr>
              <a:t>spring-boot-</a:t>
            </a:r>
            <a:r>
              <a:rPr lang="en-US" altLang="ko-KR" dirty="0" err="1" smtClean="0">
                <a:effectLst/>
              </a:rPr>
              <a:t>devtools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&lt;scope&gt;</a:t>
            </a:r>
            <a:r>
              <a:rPr lang="en-US" altLang="ko-KR" dirty="0" smtClean="0">
                <a:effectLst/>
              </a:rPr>
              <a:t>runtime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&lt;/scope&gt;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&lt;optional&gt;</a:t>
            </a:r>
            <a:r>
              <a:rPr lang="en-US" altLang="ko-KR" dirty="0" smtClean="0">
                <a:effectLst/>
              </a:rPr>
              <a:t>true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&lt;/optional&gt;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  <a:endParaRPr lang="en-US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967</Words>
  <Application>Microsoft Office PowerPoint</Application>
  <PresentationFormat>화면 슬라이드 쇼(4:3)</PresentationFormat>
  <Paragraphs>128</Paragraphs>
  <Slides>65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80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168</cp:revision>
  <dcterms:created xsi:type="dcterms:W3CDTF">2013-05-13T12:41:23Z</dcterms:created>
  <dcterms:modified xsi:type="dcterms:W3CDTF">2023-11-16T05:50:11Z</dcterms:modified>
</cp:coreProperties>
</file>